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9" r:id="rId2"/>
    <p:sldId id="261" r:id="rId3"/>
    <p:sldId id="260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6"/>
    <p:restoredTop sz="94647"/>
  </p:normalViewPr>
  <p:slideViewPr>
    <p:cSldViewPr snapToGrid="0" snapToObjects="1">
      <p:cViewPr>
        <p:scale>
          <a:sx n="134" d="100"/>
          <a:sy n="134" d="100"/>
        </p:scale>
        <p:origin x="-560" y="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5FABA2-6FFB-EB49-B93A-A3575FBBBD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74E9C6-3CE1-C84B-91A1-2ABAA74F95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B6F6FE-887D-504E-8D8A-161DE3143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2958C-C8EF-C747-8C72-74FCEE590BDA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08CA11-8E5D-B94E-8C35-2920F53024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7209CB-9111-E246-A052-55F3F2346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0692E-70D0-854F-803E-84B53D0471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7254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F7EF68-9FBA-FA4E-8538-F20B93DABC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3C7A69-CA7B-964D-ACF3-606D3EBCD9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6E5487-C7CF-444B-822E-6C8C36062B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2958C-C8EF-C747-8C72-74FCEE590BDA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DFE0B8-1118-DD4D-9A02-B59E9E7FD6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76F4F0-ED9D-6340-8E67-D1DA355C3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0692E-70D0-854F-803E-84B53D0471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07087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E301411-2162-8348-B64B-E0C88EE444C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22E82F-E547-E74D-97DC-4B5714DD79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312733-0F7F-6743-9F91-EEDBB703FC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2958C-C8EF-C747-8C72-74FCEE590BDA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97BC0BE-CE90-194D-86B3-130F4294B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62EA31-7560-A142-B196-6B4FE8E33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0692E-70D0-854F-803E-84B53D0471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98513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49BA6-D43C-AB42-B241-3AD2213C1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BC9141-6D9E-6143-AAE3-CFFEAE03D9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5056DE-910B-374F-B76D-7D48A80CF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2958C-C8EF-C747-8C72-74FCEE590BDA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8BA747-C209-8345-8BDD-B12D4950B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041AE57-F623-4146-8E8F-CA9AA9795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0692E-70D0-854F-803E-84B53D0471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2982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E56E80-A0C5-D548-8F95-1721A4664E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A365B1-864E-5048-9315-7B6BF85E62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4BF447-9C85-D846-B5C7-6922550BD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2958C-C8EF-C747-8C72-74FCEE590BDA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291178-96C9-AB40-BE51-AA88295B69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E78130-A87D-BB44-8B09-0CFE91ED9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0692E-70D0-854F-803E-84B53D0471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5700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1C5C8-81DA-EC4C-943F-E7C9C011C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8A9F36-518B-794B-8B8D-7023E6C3D2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8D020C-6377-B243-8918-17525D527C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AF28CE3-C94A-634F-9FA8-C0227A5FB8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2958C-C8EF-C747-8C72-74FCEE590BDA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F865B5-5823-4C47-AF68-C5B9DAAC61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DFAE30-EE74-9E49-9C9C-0C429E960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0692E-70D0-854F-803E-84B53D0471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7748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A62D41-916C-A94B-B875-881D2C8B3D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512AF2-336D-E146-AD71-A3230193E45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14688F-E92E-CB47-8C55-7B0180533D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9723197-5497-FA45-8964-836C49C279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D60201C-7A15-204E-9E7C-90314CE6D1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1ACF722-DDEC-4F4A-BCA5-F786AAE081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2958C-C8EF-C747-8C72-74FCEE590BDA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EE7D3AB-C824-1849-813A-EA6C6C1868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D46D55-584E-BF47-A8CF-01164935DE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0692E-70D0-854F-803E-84B53D0471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1366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945689-F469-B749-A939-54413FAF7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1FF6CD-4434-6548-9194-7912CC4DF0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2958C-C8EF-C747-8C72-74FCEE590BDA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D9A3A4-85DC-1946-BEE6-BB7E3D65A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B688D3-00CB-B443-B354-F31C9D5EFA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0692E-70D0-854F-803E-84B53D0471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09740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E0F96FC-F2DC-E848-84E1-C7776FCDB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2958C-C8EF-C747-8C72-74FCEE590BDA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44644A-2196-E540-B072-076597B379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9C9FC9-F473-674B-B697-EDF90B37A1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0692E-70D0-854F-803E-84B53D0471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832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D8DC5-B229-6B49-808E-83B9E9A363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C5EBE7-94C2-1149-AD1F-8F66938ED5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33D497-366F-014D-AE08-1596EF3172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C95392-7F2E-204B-84E0-A3631FDC4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2958C-C8EF-C747-8C72-74FCEE590BDA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2C77CD-60DE-A34D-9FA8-06127A26F5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17AA5F-ACAE-F247-9022-0110857F8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0692E-70D0-854F-803E-84B53D0471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97299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291960-7973-9D48-9B55-E1C17235FD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A71369-E8DA-ED4D-A1C3-0E8A3209551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12BD6D-5EB2-BA4E-8B5C-9970551B53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4835DE-FC1D-6444-A648-9492EB9B6B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42958C-C8EF-C747-8C72-74FCEE590BDA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A52A1F-39CB-D746-BAC5-A75689A8F0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D97C3F-6959-5C41-9C39-49BFAF240A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30692E-70D0-854F-803E-84B53D0471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6497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DF8AD87-5A13-154A-A641-FF1465FC9F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7BFDC5-F44A-2748-ADE0-51925C0F0D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A51258-E5ED-014B-97D4-271D060F4C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42958C-C8EF-C747-8C72-74FCEE590BDA}" type="datetimeFigureOut">
              <a:rPr lang="en-US" smtClean="0"/>
              <a:t>11/26/18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CEFCBD-81E3-9A4C-BC46-51538C2EA1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A7150D-5511-D440-A763-27F205D2168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30692E-70D0-854F-803E-84B53D0471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6169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1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C9A3CFC2-C0FD-5041-A4DD-062283776C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3454" y="5825838"/>
            <a:ext cx="6285092" cy="301082"/>
          </a:xfrm>
          <a:prstGeom prst="rect">
            <a:avLst/>
          </a:prstGeom>
        </p:spPr>
      </p:pic>
      <p:grpSp>
        <p:nvGrpSpPr>
          <p:cNvPr id="20" name="Group 19">
            <a:extLst>
              <a:ext uri="{FF2B5EF4-FFF2-40B4-BE49-F238E27FC236}">
                <a16:creationId xmlns:a16="http://schemas.microsoft.com/office/drawing/2014/main" id="{B58F59E6-8312-354D-AB59-277852929C70}"/>
              </a:ext>
            </a:extLst>
          </p:cNvPr>
          <p:cNvGrpSpPr/>
          <p:nvPr/>
        </p:nvGrpSpPr>
        <p:grpSpPr>
          <a:xfrm>
            <a:off x="1467352" y="3764115"/>
            <a:ext cx="5057702" cy="1474904"/>
            <a:chOff x="6525054" y="298141"/>
            <a:chExt cx="5057702" cy="1474904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E53BB625-50E8-C24C-9FB2-0331A8A2540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525054" y="298141"/>
              <a:ext cx="3689461" cy="1474904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A72CE18-0DE8-8D44-B1A4-69A6A9692377}"/>
                </a:ext>
              </a:extLst>
            </p:cNvPr>
            <p:cNvSpPr txBox="1"/>
            <p:nvPr/>
          </p:nvSpPr>
          <p:spPr>
            <a:xfrm>
              <a:off x="10381786" y="850927"/>
              <a:ext cx="12009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9-1-4: 0.35</a:t>
              </a: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A927E7FB-AA13-DF43-A577-CC7A4FD1827F}"/>
              </a:ext>
            </a:extLst>
          </p:cNvPr>
          <p:cNvGrpSpPr/>
          <p:nvPr/>
        </p:nvGrpSpPr>
        <p:grpSpPr>
          <a:xfrm>
            <a:off x="1467352" y="1954096"/>
            <a:ext cx="5057702" cy="1474904"/>
            <a:chOff x="6525054" y="1954096"/>
            <a:chExt cx="5057702" cy="1474904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70C69DF4-639B-154A-84BF-410D9E99A90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525054" y="1954096"/>
              <a:ext cx="3685058" cy="1474904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FF80E21-8F51-C045-A839-517B83F0A12E}"/>
                </a:ext>
              </a:extLst>
            </p:cNvPr>
            <p:cNvSpPr txBox="1"/>
            <p:nvPr/>
          </p:nvSpPr>
          <p:spPr>
            <a:xfrm>
              <a:off x="10381786" y="2506882"/>
              <a:ext cx="12009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9-1-5: 0.40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094A7E2-C60F-974E-AB75-843076F6B8FB}"/>
              </a:ext>
            </a:extLst>
          </p:cNvPr>
          <p:cNvGrpSpPr/>
          <p:nvPr/>
        </p:nvGrpSpPr>
        <p:grpSpPr>
          <a:xfrm>
            <a:off x="1462636" y="307733"/>
            <a:ext cx="4778128" cy="1465312"/>
            <a:chOff x="1462636" y="307733"/>
            <a:chExt cx="4778128" cy="1465312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034537EE-CBE2-5842-A98D-C28B475BF66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62636" y="307733"/>
              <a:ext cx="3694176" cy="1465312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9AA9998-B74C-154F-BFFD-84321475A323}"/>
                </a:ext>
              </a:extLst>
            </p:cNvPr>
            <p:cNvSpPr txBox="1"/>
            <p:nvPr/>
          </p:nvSpPr>
          <p:spPr>
            <a:xfrm>
              <a:off x="5156813" y="850927"/>
              <a:ext cx="10839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9-1-0: 0.5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425F7F35-CA5E-CB4E-AC3F-30D759E18AEF}"/>
              </a:ext>
            </a:extLst>
          </p:cNvPr>
          <p:cNvGrpSpPr/>
          <p:nvPr/>
        </p:nvGrpSpPr>
        <p:grpSpPr>
          <a:xfrm>
            <a:off x="6720129" y="334795"/>
            <a:ext cx="4895146" cy="1463564"/>
            <a:chOff x="1462636" y="2153534"/>
            <a:chExt cx="4895146" cy="1463564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1B676D4-8D95-1A44-A484-AEF95A966DB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462636" y="2153534"/>
              <a:ext cx="3694176" cy="1463564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3D492B7-B35F-E54C-9753-189399FE2A25}"/>
                </a:ext>
              </a:extLst>
            </p:cNvPr>
            <p:cNvSpPr txBox="1"/>
            <p:nvPr/>
          </p:nvSpPr>
          <p:spPr>
            <a:xfrm>
              <a:off x="5156812" y="2691548"/>
              <a:ext cx="12009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9-1-1: 0.25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9ACB16DE-81A3-6B4E-B3DD-6BC78477770E}"/>
              </a:ext>
            </a:extLst>
          </p:cNvPr>
          <p:cNvGrpSpPr/>
          <p:nvPr/>
        </p:nvGrpSpPr>
        <p:grpSpPr>
          <a:xfrm>
            <a:off x="6722155" y="2407177"/>
            <a:ext cx="5012166" cy="1458227"/>
            <a:chOff x="1462636" y="3997587"/>
            <a:chExt cx="5012166" cy="1458227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CD8E4078-F6A2-3B4C-B56D-B5D3FC5C882B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462636" y="3997587"/>
              <a:ext cx="3694176" cy="1458227"/>
            </a:xfrm>
            <a:prstGeom prst="rect">
              <a:avLst/>
            </a:prstGeom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7CC34150-B8DA-C248-8CD6-BB03D5763DA4}"/>
                </a:ext>
              </a:extLst>
            </p:cNvPr>
            <p:cNvSpPr txBox="1"/>
            <p:nvPr/>
          </p:nvSpPr>
          <p:spPr>
            <a:xfrm>
              <a:off x="5156812" y="4590108"/>
              <a:ext cx="13179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9-1-3: 0.125</a:t>
              </a: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0B4D312F-5D35-E043-B908-2E063EF68004}"/>
              </a:ext>
            </a:extLst>
          </p:cNvPr>
          <p:cNvSpPr txBox="1"/>
          <p:nvPr/>
        </p:nvSpPr>
        <p:spPr>
          <a:xfrm>
            <a:off x="5519159" y="3520"/>
            <a:ext cx="11015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Z = 240 m</a:t>
            </a:r>
          </a:p>
        </p:txBody>
      </p:sp>
    </p:spTree>
    <p:extLst>
      <p:ext uri="{BB962C8B-B14F-4D97-AF65-F5344CB8AC3E}">
        <p14:creationId xmlns:p14="http://schemas.microsoft.com/office/powerpoint/2010/main" val="15046886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>
            <a:extLst>
              <a:ext uri="{FF2B5EF4-FFF2-40B4-BE49-F238E27FC236}">
                <a16:creationId xmlns:a16="http://schemas.microsoft.com/office/drawing/2014/main" id="{F6D0CAC8-3A1D-DB4B-AE41-EE3442B2DD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6728" y="2410254"/>
            <a:ext cx="3694176" cy="1452072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40093805-E05F-EA42-841C-26EC2CC67A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0129" y="341874"/>
            <a:ext cx="3694176" cy="145648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9A3CFC2-C0FD-5041-A4DD-062283776C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53454" y="5825838"/>
            <a:ext cx="6285092" cy="301082"/>
          </a:xfrm>
          <a:prstGeom prst="rect">
            <a:avLst/>
          </a:prstGeom>
        </p:spPr>
      </p:pic>
      <p:grpSp>
        <p:nvGrpSpPr>
          <p:cNvPr id="27" name="Group 26">
            <a:extLst>
              <a:ext uri="{FF2B5EF4-FFF2-40B4-BE49-F238E27FC236}">
                <a16:creationId xmlns:a16="http://schemas.microsoft.com/office/drawing/2014/main" id="{17742957-AFAF-D94D-B578-5213C71CB885}"/>
              </a:ext>
            </a:extLst>
          </p:cNvPr>
          <p:cNvGrpSpPr/>
          <p:nvPr/>
        </p:nvGrpSpPr>
        <p:grpSpPr>
          <a:xfrm>
            <a:off x="1467352" y="3764115"/>
            <a:ext cx="5057702" cy="1460899"/>
            <a:chOff x="1467352" y="3764115"/>
            <a:chExt cx="5057702" cy="1460899"/>
          </a:xfrm>
        </p:grpSpPr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71386A9F-CC60-DF4F-AF4C-5B5DED26146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467352" y="3764115"/>
              <a:ext cx="3694176" cy="1460899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A72CE18-0DE8-8D44-B1A4-69A6A9692377}"/>
                </a:ext>
              </a:extLst>
            </p:cNvPr>
            <p:cNvSpPr txBox="1"/>
            <p:nvPr/>
          </p:nvSpPr>
          <p:spPr>
            <a:xfrm>
              <a:off x="5324084" y="4316901"/>
              <a:ext cx="12009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9-1-4: 0.35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8CCCA51-E182-D246-B3DF-D7DA398BDBF1}"/>
              </a:ext>
            </a:extLst>
          </p:cNvPr>
          <p:cNvGrpSpPr/>
          <p:nvPr/>
        </p:nvGrpSpPr>
        <p:grpSpPr>
          <a:xfrm>
            <a:off x="1458234" y="1954096"/>
            <a:ext cx="5066820" cy="1459155"/>
            <a:chOff x="1458234" y="1954096"/>
            <a:chExt cx="5066820" cy="1459155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6534EEB1-92FF-764E-8869-918409D09436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458234" y="1954096"/>
              <a:ext cx="3694176" cy="1459155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FF80E21-8F51-C045-A839-517B83F0A12E}"/>
                </a:ext>
              </a:extLst>
            </p:cNvPr>
            <p:cNvSpPr txBox="1"/>
            <p:nvPr/>
          </p:nvSpPr>
          <p:spPr>
            <a:xfrm>
              <a:off x="5324084" y="2506882"/>
              <a:ext cx="12009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9-1-5: 0.40</a:t>
              </a:r>
            </a:p>
          </p:txBody>
        </p:sp>
      </p:grpSp>
      <p:grpSp>
        <p:nvGrpSpPr>
          <p:cNvPr id="5" name="Group 4">
            <a:extLst>
              <a:ext uri="{FF2B5EF4-FFF2-40B4-BE49-F238E27FC236}">
                <a16:creationId xmlns:a16="http://schemas.microsoft.com/office/drawing/2014/main" id="{A2A04942-8292-D74A-BFC2-F954785CD29E}"/>
              </a:ext>
            </a:extLst>
          </p:cNvPr>
          <p:cNvGrpSpPr/>
          <p:nvPr/>
        </p:nvGrpSpPr>
        <p:grpSpPr>
          <a:xfrm>
            <a:off x="1458234" y="307733"/>
            <a:ext cx="4782530" cy="1458227"/>
            <a:chOff x="1458234" y="307733"/>
            <a:chExt cx="4782530" cy="1458227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D03A23CD-EAB1-C44E-8CC8-85F318F34B77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458234" y="307733"/>
              <a:ext cx="3694176" cy="1458227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9AA9998-B74C-154F-BFFD-84321475A323}"/>
                </a:ext>
              </a:extLst>
            </p:cNvPr>
            <p:cNvSpPr txBox="1"/>
            <p:nvPr/>
          </p:nvSpPr>
          <p:spPr>
            <a:xfrm>
              <a:off x="5156813" y="850927"/>
              <a:ext cx="10839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9-1-0: 0.5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C3D492B7-B35F-E54C-9753-189399FE2A25}"/>
              </a:ext>
            </a:extLst>
          </p:cNvPr>
          <p:cNvSpPr txBox="1"/>
          <p:nvPr/>
        </p:nvSpPr>
        <p:spPr>
          <a:xfrm>
            <a:off x="10414305" y="872809"/>
            <a:ext cx="12009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9-1-1: 0.25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CC34150-B8DA-C248-8CD6-BB03D5763DA4}"/>
              </a:ext>
            </a:extLst>
          </p:cNvPr>
          <p:cNvSpPr txBox="1"/>
          <p:nvPr/>
        </p:nvSpPr>
        <p:spPr>
          <a:xfrm>
            <a:off x="10416331" y="2999698"/>
            <a:ext cx="1317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9-1-3: 0.125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0494AAF-37DF-164C-8AFE-9422BAB88E16}"/>
              </a:ext>
            </a:extLst>
          </p:cNvPr>
          <p:cNvSpPr txBox="1"/>
          <p:nvPr/>
        </p:nvSpPr>
        <p:spPr>
          <a:xfrm>
            <a:off x="5463404" y="3520"/>
            <a:ext cx="11015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Z = 100 m</a:t>
            </a:r>
          </a:p>
        </p:txBody>
      </p:sp>
    </p:spTree>
    <p:extLst>
      <p:ext uri="{BB962C8B-B14F-4D97-AF65-F5344CB8AC3E}">
        <p14:creationId xmlns:p14="http://schemas.microsoft.com/office/powerpoint/2010/main" val="37257899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D271AB77-4294-5747-8C64-49FAF35A1721}"/>
              </a:ext>
            </a:extLst>
          </p:cNvPr>
          <p:cNvGrpSpPr/>
          <p:nvPr/>
        </p:nvGrpSpPr>
        <p:grpSpPr>
          <a:xfrm>
            <a:off x="1182959" y="1290454"/>
            <a:ext cx="4142911" cy="1260088"/>
            <a:chOff x="6364096" y="4170556"/>
            <a:chExt cx="4142911" cy="1260088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B9AD8319-578D-9C4E-9C27-9D788318551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9458" b="81626"/>
            <a:stretch/>
          </p:blipFill>
          <p:spPr>
            <a:xfrm>
              <a:off x="6364096" y="4170556"/>
              <a:ext cx="3104685" cy="1260088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9DCB5821-F586-904E-822F-C61BE2268279}"/>
                </a:ext>
              </a:extLst>
            </p:cNvPr>
            <p:cNvSpPr txBox="1"/>
            <p:nvPr/>
          </p:nvSpPr>
          <p:spPr>
            <a:xfrm>
              <a:off x="9306037" y="4431268"/>
              <a:ext cx="12009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9-1-5: 0.40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20F80138-AF92-0642-ABD4-5508D3874821}"/>
              </a:ext>
            </a:extLst>
          </p:cNvPr>
          <p:cNvGrpSpPr/>
          <p:nvPr/>
        </p:nvGrpSpPr>
        <p:grpSpPr>
          <a:xfrm>
            <a:off x="846563" y="0"/>
            <a:ext cx="4362288" cy="1248937"/>
            <a:chOff x="846563" y="0"/>
            <a:chExt cx="4362288" cy="124893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530FBD1C-E4E7-6544-B3B3-03BDA7B8EF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81789"/>
            <a:stretch/>
          </p:blipFill>
          <p:spPr>
            <a:xfrm>
              <a:off x="846563" y="0"/>
              <a:ext cx="3429000" cy="1248937"/>
            </a:xfrm>
            <a:prstGeom prst="rect">
              <a:avLst/>
            </a:prstGeom>
          </p:spPr>
        </p:pic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12552377-312A-9143-B7A8-2996009DE73F}"/>
                </a:ext>
              </a:extLst>
            </p:cNvPr>
            <p:cNvSpPr txBox="1"/>
            <p:nvPr/>
          </p:nvSpPr>
          <p:spPr>
            <a:xfrm>
              <a:off x="4124900" y="153304"/>
              <a:ext cx="108395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9-1-0: 0.5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DABB38EC-A524-324F-BB74-3D1E493FD029}"/>
              </a:ext>
            </a:extLst>
          </p:cNvPr>
          <p:cNvGrpSpPr/>
          <p:nvPr/>
        </p:nvGrpSpPr>
        <p:grpSpPr>
          <a:xfrm>
            <a:off x="878600" y="3893664"/>
            <a:ext cx="4537817" cy="1248937"/>
            <a:chOff x="846563" y="1402241"/>
            <a:chExt cx="4537817" cy="1248937"/>
          </a:xfrm>
        </p:grpSpPr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86D5AF2-2A24-584F-8F01-6364902FAFEC}"/>
                </a:ext>
              </a:extLst>
            </p:cNvPr>
            <p:cNvSpPr txBox="1"/>
            <p:nvPr/>
          </p:nvSpPr>
          <p:spPr>
            <a:xfrm>
              <a:off x="4183410" y="1578608"/>
              <a:ext cx="12009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9-1-1: 0.25</a:t>
              </a:r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62528CD9-8716-D04A-8CA2-A743490107A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21080" b="60709"/>
            <a:stretch/>
          </p:blipFill>
          <p:spPr>
            <a:xfrm>
              <a:off x="846563" y="1402241"/>
              <a:ext cx="3429000" cy="1248937"/>
            </a:xfrm>
            <a:prstGeom prst="rect">
              <a:avLst/>
            </a:prstGeom>
          </p:spPr>
        </p:pic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ED01B9E7-2CA9-3145-A3F1-BF11302A7977}"/>
              </a:ext>
            </a:extLst>
          </p:cNvPr>
          <p:cNvGrpSpPr/>
          <p:nvPr/>
        </p:nvGrpSpPr>
        <p:grpSpPr>
          <a:xfrm>
            <a:off x="878600" y="5393938"/>
            <a:ext cx="4746990" cy="1248937"/>
            <a:chOff x="695900" y="2761138"/>
            <a:chExt cx="4746990" cy="1248937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94963BA-80E1-0C44-922F-D2386481FDC6}"/>
                </a:ext>
              </a:extLst>
            </p:cNvPr>
            <p:cNvSpPr txBox="1"/>
            <p:nvPr/>
          </p:nvSpPr>
          <p:spPr>
            <a:xfrm>
              <a:off x="4124900" y="3016275"/>
              <a:ext cx="13179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9-1-3: 0.125</a:t>
              </a:r>
            </a:p>
          </p:txBody>
        </p:sp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0BBB1412-622B-AE49-A3A0-6BBF07D25D9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43587" b="38202"/>
            <a:stretch/>
          </p:blipFill>
          <p:spPr>
            <a:xfrm>
              <a:off x="695900" y="2761138"/>
              <a:ext cx="3429000" cy="1248937"/>
            </a:xfrm>
            <a:prstGeom prst="rect">
              <a:avLst/>
            </a:prstGeom>
          </p:spPr>
        </p:pic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68716CEE-408D-9846-B2F5-3B409518C7EF}"/>
              </a:ext>
            </a:extLst>
          </p:cNvPr>
          <p:cNvGrpSpPr/>
          <p:nvPr/>
        </p:nvGrpSpPr>
        <p:grpSpPr>
          <a:xfrm>
            <a:off x="827624" y="2592059"/>
            <a:ext cx="4629970" cy="1248937"/>
            <a:chOff x="695900" y="4198434"/>
            <a:chExt cx="4629970" cy="1248937"/>
          </a:xfrm>
        </p:grpSpPr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495D8564-BD20-214D-9BBF-AE1CC501F266}"/>
                </a:ext>
              </a:extLst>
            </p:cNvPr>
            <p:cNvSpPr txBox="1"/>
            <p:nvPr/>
          </p:nvSpPr>
          <p:spPr>
            <a:xfrm>
              <a:off x="4124900" y="4431268"/>
              <a:ext cx="120097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9-1-4: 0.35</a:t>
              </a:r>
            </a:p>
          </p:txBody>
        </p:sp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8062AC21-0F6D-224C-B6A4-4F63C2E59E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64545" b="17244"/>
            <a:stretch/>
          </p:blipFill>
          <p:spPr>
            <a:xfrm>
              <a:off x="695900" y="4198434"/>
              <a:ext cx="3429000" cy="124893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694953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</TotalTime>
  <Words>53</Words>
  <Application>Microsoft Macintosh PowerPoint</Application>
  <PresentationFormat>Widescreen</PresentationFormat>
  <Paragraphs>17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Laura Jin Mazzaro</dc:creator>
  <cp:lastModifiedBy>Laura Jin Mazzaro</cp:lastModifiedBy>
  <cp:revision>9</cp:revision>
  <cp:lastPrinted>2018-11-26T22:55:09Z</cp:lastPrinted>
  <dcterms:created xsi:type="dcterms:W3CDTF">2018-11-26T20:10:56Z</dcterms:created>
  <dcterms:modified xsi:type="dcterms:W3CDTF">2018-11-27T00:06:35Z</dcterms:modified>
</cp:coreProperties>
</file>

<file path=docProps/thumbnail.jpeg>
</file>